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14"/>
  </p:notesMasterIdLst>
  <p:sldIdLst>
    <p:sldId id="257" r:id="rId2"/>
    <p:sldId id="662" r:id="rId3"/>
    <p:sldId id="663" r:id="rId4"/>
    <p:sldId id="664" r:id="rId5"/>
    <p:sldId id="665" r:id="rId6"/>
    <p:sldId id="666" r:id="rId7"/>
    <p:sldId id="672" r:id="rId8"/>
    <p:sldId id="667" r:id="rId9"/>
    <p:sldId id="668" r:id="rId10"/>
    <p:sldId id="669" r:id="rId11"/>
    <p:sldId id="670" r:id="rId12"/>
    <p:sldId id="673" r:id="rId13"/>
    <p:sldId id="781" r:id="rId14"/>
    <p:sldId id="782" r:id="rId15"/>
    <p:sldId id="674" r:id="rId16"/>
    <p:sldId id="675" r:id="rId17"/>
    <p:sldId id="676" r:id="rId18"/>
    <p:sldId id="677" r:id="rId19"/>
    <p:sldId id="678" r:id="rId20"/>
    <p:sldId id="679" r:id="rId21"/>
    <p:sldId id="680" r:id="rId22"/>
    <p:sldId id="681" r:id="rId23"/>
    <p:sldId id="688" r:id="rId24"/>
    <p:sldId id="687" r:id="rId25"/>
    <p:sldId id="686" r:id="rId26"/>
    <p:sldId id="685" r:id="rId27"/>
    <p:sldId id="684" r:id="rId28"/>
    <p:sldId id="683" r:id="rId29"/>
    <p:sldId id="693" r:id="rId30"/>
    <p:sldId id="682" r:id="rId31"/>
    <p:sldId id="692" r:id="rId32"/>
    <p:sldId id="691" r:id="rId33"/>
    <p:sldId id="690" r:id="rId34"/>
    <p:sldId id="689" r:id="rId35"/>
    <p:sldId id="694" r:id="rId36"/>
    <p:sldId id="695" r:id="rId37"/>
    <p:sldId id="696" r:id="rId38"/>
    <p:sldId id="697" r:id="rId39"/>
    <p:sldId id="698" r:id="rId40"/>
    <p:sldId id="699" r:id="rId41"/>
    <p:sldId id="700" r:id="rId42"/>
    <p:sldId id="701" r:id="rId43"/>
    <p:sldId id="702" r:id="rId44"/>
    <p:sldId id="703" r:id="rId45"/>
    <p:sldId id="704" r:id="rId46"/>
    <p:sldId id="705" r:id="rId47"/>
    <p:sldId id="710" r:id="rId48"/>
    <p:sldId id="709" r:id="rId49"/>
    <p:sldId id="708" r:id="rId50"/>
    <p:sldId id="707" r:id="rId51"/>
    <p:sldId id="706" r:id="rId52"/>
    <p:sldId id="714" r:id="rId53"/>
    <p:sldId id="713" r:id="rId54"/>
    <p:sldId id="712" r:id="rId55"/>
    <p:sldId id="711" r:id="rId56"/>
    <p:sldId id="783" r:id="rId57"/>
    <p:sldId id="715" r:id="rId58"/>
    <p:sldId id="716" r:id="rId59"/>
    <p:sldId id="717" r:id="rId60"/>
    <p:sldId id="718" r:id="rId61"/>
    <p:sldId id="719" r:id="rId62"/>
    <p:sldId id="736" r:id="rId63"/>
    <p:sldId id="734" r:id="rId64"/>
    <p:sldId id="733" r:id="rId65"/>
    <p:sldId id="732" r:id="rId66"/>
    <p:sldId id="731" r:id="rId67"/>
    <p:sldId id="730" r:id="rId68"/>
    <p:sldId id="729" r:id="rId69"/>
    <p:sldId id="728" r:id="rId70"/>
    <p:sldId id="727" r:id="rId71"/>
    <p:sldId id="726" r:id="rId72"/>
    <p:sldId id="725" r:id="rId73"/>
    <p:sldId id="724" r:id="rId74"/>
    <p:sldId id="723" r:id="rId75"/>
    <p:sldId id="722" r:id="rId76"/>
    <p:sldId id="721" r:id="rId77"/>
    <p:sldId id="720" r:id="rId78"/>
    <p:sldId id="743" r:id="rId79"/>
    <p:sldId id="742" r:id="rId80"/>
    <p:sldId id="741" r:id="rId81"/>
    <p:sldId id="740" r:id="rId82"/>
    <p:sldId id="739" r:id="rId83"/>
    <p:sldId id="738" r:id="rId84"/>
    <p:sldId id="737" r:id="rId85"/>
    <p:sldId id="747" r:id="rId86"/>
    <p:sldId id="745" r:id="rId87"/>
    <p:sldId id="744" r:id="rId88"/>
    <p:sldId id="750" r:id="rId89"/>
    <p:sldId id="749" r:id="rId90"/>
    <p:sldId id="748" r:id="rId91"/>
    <p:sldId id="754" r:id="rId92"/>
    <p:sldId id="753" r:id="rId93"/>
    <p:sldId id="752" r:id="rId94"/>
    <p:sldId id="751" r:id="rId95"/>
    <p:sldId id="755" r:id="rId96"/>
    <p:sldId id="756" r:id="rId97"/>
    <p:sldId id="757" r:id="rId98"/>
    <p:sldId id="760" r:id="rId99"/>
    <p:sldId id="759" r:id="rId100"/>
    <p:sldId id="758" r:id="rId101"/>
    <p:sldId id="762" r:id="rId102"/>
    <p:sldId id="761" r:id="rId103"/>
    <p:sldId id="763" r:id="rId104"/>
    <p:sldId id="765" r:id="rId105"/>
    <p:sldId id="766" r:id="rId106"/>
    <p:sldId id="767" r:id="rId107"/>
    <p:sldId id="770" r:id="rId108"/>
    <p:sldId id="769" r:id="rId109"/>
    <p:sldId id="768" r:id="rId110"/>
    <p:sldId id="772" r:id="rId111"/>
    <p:sldId id="771" r:id="rId112"/>
    <p:sldId id="773" r:id="rId1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Rg st="1" end="23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>
      <p:cViewPr varScale="1">
        <p:scale>
          <a:sx n="110" d="100"/>
          <a:sy n="110" d="100"/>
        </p:scale>
        <p:origin x="-16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0208D-475B-44DD-AA69-EBF0DEE674A0}" type="datetimeFigureOut">
              <a:rPr lang="it-IT" smtClean="0"/>
              <a:t>09/02/2023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44315-0F17-492C-8445-3BC2A2246ED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59621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44315-0F17-492C-8445-3BC2A2246EDB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3573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Titolo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Segnaposto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31E3-A95F-416E-ACDE-2C0AF7EF1B65}" type="datetimeFigureOut">
              <a:rPr lang="it-IT" smtClean="0"/>
              <a:t>09/02/2023</a:t>
            </a:fld>
            <a:endParaRPr lang="it-IT" dirty="0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652B0D-E575-4726-BBA2-7BF1CBE6A48C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31E3-A95F-416E-ACDE-2C0AF7EF1B65}" type="datetimeFigureOut">
              <a:rPr lang="it-IT" smtClean="0"/>
              <a:t>09/02/2023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2B0D-E575-4726-BBA2-7BF1CBE6A48C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31E3-A95F-416E-ACDE-2C0AF7EF1B65}" type="datetimeFigureOut">
              <a:rPr lang="it-IT" smtClean="0"/>
              <a:t>09/02/2023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2B0D-E575-4726-BBA2-7BF1CBE6A48C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8E31E3-A95F-416E-ACDE-2C0AF7EF1B65}" type="datetimeFigureOut">
              <a:rPr lang="it-IT" smtClean="0"/>
              <a:t>09/02/2023</a:t>
            </a:fld>
            <a:endParaRPr lang="it-IT" dirty="0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E652B0D-E575-4726-BBA2-7BF1CBE6A48C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31E3-A95F-416E-ACDE-2C0AF7EF1B65}" type="datetimeFigureOut">
              <a:rPr lang="it-IT" smtClean="0"/>
              <a:t>09/02/2023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2B0D-E575-4726-BBA2-7BF1CBE6A48C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31E3-A95F-416E-ACDE-2C0AF7EF1B65}" type="datetimeFigureOut">
              <a:rPr lang="it-IT" smtClean="0"/>
              <a:t>09/02/2023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2B0D-E575-4726-BBA2-7BF1CBE6A48C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2B0D-E575-4726-BBA2-7BF1CBE6A48C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31E3-A95F-416E-ACDE-2C0AF7EF1B65}" type="datetimeFigureOut">
              <a:rPr lang="it-IT" smtClean="0"/>
              <a:t>09/02/2023</a:t>
            </a:fld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2" name="Segnaposto contenuto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4" name="Segnaposto contenuto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31E3-A95F-416E-ACDE-2C0AF7EF1B65}" type="datetimeFigureOut">
              <a:rPr lang="it-IT" smtClean="0"/>
              <a:t>09/02/2023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2B0D-E575-4726-BBA2-7BF1CBE6A48C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31E3-A95F-416E-ACDE-2C0AF7EF1B65}" type="datetimeFigureOut">
              <a:rPr lang="it-IT" smtClean="0"/>
              <a:t>09/02/2023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2B0D-E575-4726-BBA2-7BF1CBE6A48C}" type="slidenum">
              <a:rPr lang="it-IT" smtClean="0"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contenuto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1" name="Titolo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8E31E3-A95F-416E-ACDE-2C0AF7EF1B65}" type="datetimeFigureOut">
              <a:rPr lang="it-IT" smtClean="0"/>
              <a:t>09/02/2023</a:t>
            </a:fld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652B0D-E575-4726-BBA2-7BF1CBE6A48C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it-IT" dirty="0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31E3-A95F-416E-ACDE-2C0AF7EF1B65}" type="datetimeFigureOut">
              <a:rPr lang="it-IT" smtClean="0"/>
              <a:t>09/02/2023</a:t>
            </a:fld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652B0D-E575-4726-BBA2-7BF1CBE6A48C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08E31E3-A95F-416E-ACDE-2C0AF7EF1B65}" type="datetimeFigureOut">
              <a:rPr lang="it-IT" smtClean="0"/>
              <a:t>09/02/2023</a:t>
            </a:fld>
            <a:endParaRPr lang="it-IT" dirty="0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E652B0D-E575-4726-BBA2-7BF1CBE6A48C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29336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it-IT" sz="3600" i="1" dirty="0" smtClean="0">
                <a:solidFill>
                  <a:srgbClr val="FFFF00"/>
                </a:solidFill>
              </a:rPr>
              <a:t>Terza Parte</a:t>
            </a:r>
            <a:endParaRPr lang="it-IT" sz="3600" i="1" dirty="0" smtClean="0">
              <a:solidFill>
                <a:srgbClr val="FFFF00"/>
              </a:solidFill>
            </a:endParaRPr>
          </a:p>
          <a:p>
            <a:pPr indent="0" algn="ctr">
              <a:buNone/>
            </a:pPr>
            <a:r>
              <a:rPr lang="it-IT" sz="3600" dirty="0" smtClean="0">
                <a:solidFill>
                  <a:srgbClr val="C00000"/>
                </a:solidFill>
              </a:rPr>
              <a:t>Federazione Italiana Gioco Bridge</a:t>
            </a:r>
          </a:p>
          <a:p>
            <a:pPr indent="0" algn="ctr">
              <a:buNone/>
            </a:pPr>
            <a:r>
              <a:rPr lang="it-IT" sz="3600" dirty="0" smtClean="0">
                <a:solidFill>
                  <a:srgbClr val="C00000"/>
                </a:solidFill>
              </a:rPr>
              <a:t>Comitato Regionale Toscano</a:t>
            </a:r>
            <a:endParaRPr lang="it-IT" sz="3600" dirty="0">
              <a:solidFill>
                <a:srgbClr val="C00000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219200"/>
          </a:xfrm>
        </p:spPr>
        <p:txBody>
          <a:bodyPr/>
          <a:lstStyle/>
          <a:p>
            <a:pPr algn="ctr"/>
            <a:r>
              <a:rPr lang="it-IT" i="1" dirty="0" smtClean="0">
                <a:solidFill>
                  <a:srgbClr val="FFFF00"/>
                </a:solidFill>
              </a:rPr>
              <a:t>   Album </a:t>
            </a:r>
            <a:r>
              <a:rPr lang="it-IT" i="1" dirty="0" smtClean="0">
                <a:solidFill>
                  <a:srgbClr val="FFFF00"/>
                </a:solidFill>
              </a:rPr>
              <a:t>Fotografico</a:t>
            </a:r>
            <a:endParaRPr lang="it-IT" i="1" dirty="0">
              <a:solidFill>
                <a:srgbClr val="FFFF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5" y="3645024"/>
            <a:ext cx="2646617" cy="25922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582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95" y="386662"/>
            <a:ext cx="8496944" cy="6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73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4664"/>
            <a:ext cx="4110203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3008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32656"/>
            <a:ext cx="4206213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7484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2656"/>
            <a:ext cx="4110203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5758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2656"/>
            <a:ext cx="4230216" cy="634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1504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" y="2419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4307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6738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233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036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8557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65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4358"/>
            <a:ext cx="835292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9075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6879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7667691" cy="575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524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6330"/>
            <a:ext cx="8136904" cy="61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18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31641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97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2016 Montecatini – </a:t>
            </a:r>
            <a:r>
              <a:rPr lang="it-IT" sz="2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Sq</a:t>
            </a:r>
            <a:r>
              <a:rPr lang="it-IT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Miste da </a:t>
            </a:r>
            <a:r>
              <a:rPr lang="it-IT" sz="2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sx</a:t>
            </a:r>
            <a:r>
              <a:rPr lang="it-IT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i sig.ri Del Pistoia Gianni, Nicchi Filippo, </a:t>
            </a:r>
            <a:r>
              <a:rPr lang="it-IT" sz="2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Ascione</a:t>
            </a:r>
            <a:r>
              <a:rPr lang="it-IT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Ilaria, Casadei Ilaria e Fineschi Duccio</a:t>
            </a:r>
            <a:endParaRPr lang="it-IT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6" name="Picture 2" descr="D:\Nuova Cartella Dati\Desktop\2023 FOTO da AGGIUNGERE\2016 Squadre Mis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622442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626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2016 Campionato Scuola Bridge – La squadra Gatto Campione Toscana</a:t>
            </a:r>
            <a:endParaRPr lang="it-IT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170" name="Picture 2" descr="D:\Nuova Cartella Dati\Desktop\2023 FOTO da AGGIUNGERE\2016 Squadra Gat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19014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860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388424" cy="62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44408" cy="618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39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31641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25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78" y="332656"/>
            <a:ext cx="8280920" cy="621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15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44408" cy="618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88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208912" cy="6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30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208912" cy="6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96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8214"/>
            <a:ext cx="831641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65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31641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1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31641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75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20" y="620688"/>
            <a:ext cx="7648435" cy="573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16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460432" cy="634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52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29" y="381725"/>
            <a:ext cx="835292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21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06489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84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3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60648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85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32656"/>
            <a:ext cx="6108317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311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7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15" y="404664"/>
            <a:ext cx="7968885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701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32656"/>
            <a:ext cx="3461223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51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532440" cy="63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385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744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316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0652"/>
            <a:ext cx="8568952" cy="57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608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8604448" cy="573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18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352928" cy="556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252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42" y="476672"/>
            <a:ext cx="842493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774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853294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43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244408" cy="618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314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96944" cy="6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225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31641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228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08912" cy="6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651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842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228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5448"/>
            <a:ext cx="8280920" cy="621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078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3284"/>
            <a:ext cx="8280920" cy="621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937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197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145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280920" cy="621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46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7968885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780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468931"/>
            <a:ext cx="8240464" cy="584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414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35292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360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7475"/>
            <a:ext cx="8208912" cy="6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395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31641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855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388424" cy="62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307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424936" cy="560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77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 fontScale="90000"/>
          </a:bodyPr>
          <a:lstStyle/>
          <a:p>
            <a:r>
              <a:rPr lang="it-IT" sz="2400" b="1" dirty="0" smtClean="0">
                <a:solidFill>
                  <a:schemeClr val="bg1"/>
                </a:solidFill>
              </a:rPr>
              <a:t>12 agosto 2016 – Forte dei Marmi da </a:t>
            </a:r>
            <a:r>
              <a:rPr lang="it-IT" sz="2400" b="1" dirty="0" err="1" smtClean="0">
                <a:solidFill>
                  <a:schemeClr val="bg1"/>
                </a:solidFill>
              </a:rPr>
              <a:t>sx</a:t>
            </a:r>
            <a:r>
              <a:rPr lang="it-IT" sz="2400" b="1" dirty="0" smtClean="0">
                <a:solidFill>
                  <a:schemeClr val="bg1"/>
                </a:solidFill>
              </a:rPr>
              <a:t>. i sig.ri Bartolini Tiziano, Babboni Giorgio ,  </a:t>
            </a:r>
            <a:r>
              <a:rPr lang="it-IT" sz="2400" b="1" dirty="0" err="1" smtClean="0">
                <a:solidFill>
                  <a:schemeClr val="bg1"/>
                </a:solidFill>
              </a:rPr>
              <a:t>Giannessi</a:t>
            </a:r>
            <a:r>
              <a:rPr lang="it-IT" sz="2400" b="1" dirty="0" smtClean="0">
                <a:solidFill>
                  <a:schemeClr val="bg1"/>
                </a:solidFill>
              </a:rPr>
              <a:t> Sergio  e  </a:t>
            </a:r>
            <a:r>
              <a:rPr lang="it-IT" sz="2400" b="1" dirty="0" err="1" smtClean="0">
                <a:solidFill>
                  <a:schemeClr val="bg1"/>
                </a:solidFill>
              </a:rPr>
              <a:t>Ulivagnoli</a:t>
            </a:r>
            <a:r>
              <a:rPr lang="it-IT" sz="2400" b="1" dirty="0" smtClean="0">
                <a:solidFill>
                  <a:schemeClr val="bg1"/>
                </a:solidFill>
              </a:rPr>
              <a:t> Gino </a:t>
            </a:r>
            <a:endParaRPr lang="it-IT" sz="2400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D:\Nuova Cartella Dati\Desktop\2023 FOTO da AGGIUNGERE\2018 il 12 agosto da sx.  il sig. Babboni Giorgio con Terigi Claudio e Ulivagnoli G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4" y="980727"/>
            <a:ext cx="4176466" cy="556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3531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32656"/>
            <a:ext cx="4680520" cy="624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180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148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32655"/>
            <a:ext cx="4803998" cy="64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05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60432" cy="634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145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803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426720"/>
            <a:ext cx="8128000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653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8112224" cy="6084168"/>
          </a:xfrm>
        </p:spPr>
      </p:pic>
    </p:spTree>
    <p:extLst>
      <p:ext uri="{BB962C8B-B14F-4D97-AF65-F5344CB8AC3E}">
        <p14:creationId xmlns:p14="http://schemas.microsoft.com/office/powerpoint/2010/main" val="29796550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077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208912" cy="6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580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388424" cy="62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399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31641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100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496944" cy="6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384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35292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56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35292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54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388424" cy="62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155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460432" cy="634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785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60432" cy="634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03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388424" cy="62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35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1253"/>
            <a:ext cx="8244408" cy="618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419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802838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183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02838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029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424936" cy="631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741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172400" cy="61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409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32656"/>
            <a:ext cx="473199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089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31641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89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29" y="332656"/>
            <a:ext cx="8160907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320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08912" cy="6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079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35292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634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35292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595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388424" cy="62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738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8208912" cy="6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694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124395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289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220405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788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77" y="490251"/>
            <a:ext cx="8424937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3871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352928" cy="556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184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42493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40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03" y="353353"/>
            <a:ext cx="8366269" cy="627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937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8460432" cy="564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1890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8712968" cy="580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7388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323"/>
            <a:ext cx="8568952" cy="57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511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42493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092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60648"/>
            <a:ext cx="4254219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146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32656"/>
            <a:ext cx="4158208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8186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32656"/>
            <a:ext cx="4158208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9263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77280"/>
            <a:ext cx="3960440" cy="59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422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32656"/>
            <a:ext cx="4230216" cy="634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4604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315" y="278578"/>
            <a:ext cx="4158208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757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4|0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a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arta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rta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379</TotalTime>
  <Words>72</Words>
  <Application>Microsoft Office PowerPoint</Application>
  <PresentationFormat>Presentazione su schermo (4:3)</PresentationFormat>
  <Paragraphs>8</Paragraphs>
  <Slides>112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112</vt:i4>
      </vt:variant>
    </vt:vector>
  </HeadingPairs>
  <TitlesOfParts>
    <vt:vector size="113" baseType="lpstr">
      <vt:lpstr>Carta</vt:lpstr>
      <vt:lpstr>   Album Fotografico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2016 Montecatini – Sq. Miste da sx. i sig.ri Del Pistoia Gianni, Nicchi Filippo, Ascione Ilaria, Casadei Ilaria e Fineschi Duccio</vt:lpstr>
      <vt:lpstr>2016 Campionato Scuola Bridge – La squadra Gatto Campione Toscana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12 agosto 2016 – Forte dei Marmi da sx. i sig.ri Bartolini Tiziano, Babboni Giorgio ,  Giannessi Sergio  e  Ulivagnoli Gino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Fotografico</dc:title>
  <dc:creator>Bridge</dc:creator>
  <cp:lastModifiedBy>Bridge</cp:lastModifiedBy>
  <cp:revision>48</cp:revision>
  <dcterms:created xsi:type="dcterms:W3CDTF">2023-01-31T10:52:05Z</dcterms:created>
  <dcterms:modified xsi:type="dcterms:W3CDTF">2023-02-09T09:52:59Z</dcterms:modified>
</cp:coreProperties>
</file>